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64" r:id="rId3"/>
    <p:sldId id="265" r:id="rId4"/>
    <p:sldId id="266" r:id="rId5"/>
    <p:sldId id="267" r:id="rId6"/>
    <p:sldId id="268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65451-ED6F-4A25-BEAA-186912DF5957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6442F-4D4D-41D6-822F-B681A7326F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895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6442F-4D4D-41D6-822F-B681A7326FE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291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1824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35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41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58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818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58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52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4759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206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12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43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E3271-2D56-40E0-AD24-3E30202AB06D}" type="datetimeFigureOut">
              <a:rPr lang="it-IT" smtClean="0"/>
              <a:t>15/06/2020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63BFB-2A07-4C2A-B27F-2A5DDC85FA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6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182" y="365125"/>
            <a:ext cx="11244618" cy="1354493"/>
          </a:xfrm>
        </p:spPr>
        <p:txBody>
          <a:bodyPr/>
          <a:lstStyle/>
          <a:p>
            <a:r>
              <a:rPr lang="it-IT" b="1" dirty="0" smtClean="0">
                <a:latin typeface="Bookman Old Style" panose="02050604050505020204" pitchFamily="18" charset="0"/>
              </a:rPr>
              <a:t>  </a:t>
            </a:r>
            <a:r>
              <a:rPr lang="it-IT" sz="3600" b="1" dirty="0" smtClean="0">
                <a:latin typeface="Bookman Old Style" panose="02050604050505020204" pitchFamily="18" charset="0"/>
              </a:rPr>
              <a:t>                         ALESSIA V.           </a:t>
            </a:r>
            <a:endParaRPr lang="it-IT" sz="3600" b="1" dirty="0">
              <a:latin typeface="Bookman Old Style" panose="020506040505050202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91" y="3403439"/>
            <a:ext cx="2274631" cy="314668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443" y="204192"/>
            <a:ext cx="1876922" cy="281710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57" y="931630"/>
            <a:ext cx="2404873" cy="336343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07" y="3403439"/>
            <a:ext cx="2924228" cy="29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latin typeface="Bookman Old Style" panose="02050604050505020204" pitchFamily="18" charset="0"/>
              </a:rPr>
              <a:t>MATTEO</a:t>
            </a:r>
            <a:endParaRPr lang="it-IT" b="1" dirty="0">
              <a:latin typeface="Bookman Old Style" panose="020506040505050202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79" y="1690688"/>
            <a:ext cx="1764654" cy="475556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954" y="365125"/>
            <a:ext cx="1793913" cy="644295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473" y="1543320"/>
            <a:ext cx="2563365" cy="50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Bookman Old Style" panose="02050604050505020204" pitchFamily="18" charset="0"/>
              </a:rPr>
              <a:t>        NICCOLÒ                     EMMA</a:t>
            </a:r>
            <a:endParaRPr lang="it-IT" b="1" dirty="0">
              <a:latin typeface="Bookman Old Style" panose="020506040505050202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6" y="2150191"/>
            <a:ext cx="3399411" cy="451438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64" y="2180564"/>
            <a:ext cx="3329224" cy="445363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389" y="1690688"/>
            <a:ext cx="30099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Bookman Old Style" panose="02050604050505020204" pitchFamily="18" charset="0"/>
              </a:rPr>
              <a:t>ANDREA     GIULIA            NAOMI</a:t>
            </a:r>
            <a:endParaRPr lang="it-IT" b="1" dirty="0">
              <a:latin typeface="Bookman Old Style" panose="02050604050505020204" pitchFamily="18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88" y="1847035"/>
            <a:ext cx="2931071" cy="3871790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666328" y="1446663"/>
            <a:ext cx="2687472" cy="47303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EL SOMRERO , LA GORRA , LOS PANTALONES , JEANS/VAQUEROS, LA CAMISETA , LA CAMISA, LA FALDA, EL VESTIDO, EL ABRIGO, LA CAZADORA,EL JERSEY, LA CHAQUETA, LOS CALZONCILLOS , LOS CALCETINES , LOS PANTALONES CORTOS, LOS ZAPATOS , LAS BOTAS , LOS ZAPATILLAS DE DEPORTE , LA BUFANDA , LOS GUANTES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532" y="1641323"/>
            <a:ext cx="3451453" cy="43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Bookman Old Style" panose="02050604050505020204" pitchFamily="18" charset="0"/>
              </a:rPr>
              <a:t>           SARA                     IRENE</a:t>
            </a:r>
            <a:endParaRPr lang="it-IT" b="1" dirty="0">
              <a:latin typeface="Bookman Old Style" panose="020506040505050202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51" y="1419769"/>
            <a:ext cx="3248013" cy="228350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5" y="1392830"/>
            <a:ext cx="3166281" cy="233738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70" y="3985148"/>
            <a:ext cx="4070587" cy="256182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426" y="1860179"/>
            <a:ext cx="4885181" cy="361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3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Bookman Old Style" panose="02050604050505020204" pitchFamily="18" charset="0"/>
              </a:rPr>
              <a:t>           TOMAS            MARCO</a:t>
            </a:r>
            <a:endParaRPr lang="it-IT" b="1" dirty="0">
              <a:latin typeface="Bookman Old Style" panose="020506040505050202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8" y="3461168"/>
            <a:ext cx="2276675" cy="31679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0" y="133862"/>
            <a:ext cx="2558432" cy="318899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839" y="1852112"/>
            <a:ext cx="2657583" cy="4777006"/>
          </a:xfrm>
          <a:prstGeom prst="rect">
            <a:avLst/>
          </a:prstGeom>
        </p:spPr>
      </p:pic>
      <p:pic>
        <p:nvPicPr>
          <p:cNvPr id="6" name="Segnaposto contenuto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020" y="2633658"/>
            <a:ext cx="2606413" cy="399546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660" y="2287000"/>
            <a:ext cx="2918681" cy="171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9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77</Words>
  <Application>Microsoft Office PowerPoint</Application>
  <PresentationFormat>Widescreen</PresentationFormat>
  <Paragraphs>8</Paragraphs>
  <Slides>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Calibri</vt:lpstr>
      <vt:lpstr>Calibri Light</vt:lpstr>
      <vt:lpstr>Tema di Office</vt:lpstr>
      <vt:lpstr>                           ALESSIA V.           </vt:lpstr>
      <vt:lpstr>MATTEO</vt:lpstr>
      <vt:lpstr>        NICCOLÒ                     EMMA</vt:lpstr>
      <vt:lpstr>ANDREA     GIULIA            NAOMI</vt:lpstr>
      <vt:lpstr>           SARA                     IRENE</vt:lpstr>
      <vt:lpstr>           TOMAS            MARCO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DI BILINGUISMO- CLASSE 3 A RICARDI DI NETRO A.S. 2019-20</dc:title>
  <dc:creator>Donatella Casula</dc:creator>
  <cp:lastModifiedBy>Donatella Casula</cp:lastModifiedBy>
  <cp:revision>23</cp:revision>
  <dcterms:created xsi:type="dcterms:W3CDTF">2020-06-01T06:54:58Z</dcterms:created>
  <dcterms:modified xsi:type="dcterms:W3CDTF">2020-06-15T13:37:38Z</dcterms:modified>
</cp:coreProperties>
</file>