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3" r:id="rId3"/>
    <p:sldId id="274" r:id="rId4"/>
    <p:sldId id="275" r:id="rId5"/>
    <p:sldId id="277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E3271-2D56-40E0-AD24-3E30202AB06D}" type="datetimeFigureOut">
              <a:rPr lang="it-IT" smtClean="0"/>
              <a:t>15/06/2020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63BFB-2A07-4C2A-B27F-2A5DDC85FA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1824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E3271-2D56-40E0-AD24-3E30202AB06D}" type="datetimeFigureOut">
              <a:rPr lang="it-IT" smtClean="0"/>
              <a:t>15/06/2020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63BFB-2A07-4C2A-B27F-2A5DDC85FA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7352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E3271-2D56-40E0-AD24-3E30202AB06D}" type="datetimeFigureOut">
              <a:rPr lang="it-IT" smtClean="0"/>
              <a:t>15/06/2020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63BFB-2A07-4C2A-B27F-2A5DDC85FA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4417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E3271-2D56-40E0-AD24-3E30202AB06D}" type="datetimeFigureOut">
              <a:rPr lang="it-IT" smtClean="0"/>
              <a:t>15/06/2020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63BFB-2A07-4C2A-B27F-2A5DDC85FA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1584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E3271-2D56-40E0-AD24-3E30202AB06D}" type="datetimeFigureOut">
              <a:rPr lang="it-IT" smtClean="0"/>
              <a:t>15/06/2020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63BFB-2A07-4C2A-B27F-2A5DDC85FA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8189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E3271-2D56-40E0-AD24-3E30202AB06D}" type="datetimeFigureOut">
              <a:rPr lang="it-IT" smtClean="0"/>
              <a:t>15/06/2020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63BFB-2A07-4C2A-B27F-2A5DDC85FA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0584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E3271-2D56-40E0-AD24-3E30202AB06D}" type="datetimeFigureOut">
              <a:rPr lang="it-IT" smtClean="0"/>
              <a:t>15/06/2020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63BFB-2A07-4C2A-B27F-2A5DDC85FA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8520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E3271-2D56-40E0-AD24-3E30202AB06D}" type="datetimeFigureOut">
              <a:rPr lang="it-IT" smtClean="0"/>
              <a:t>15/06/2020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63BFB-2A07-4C2A-B27F-2A5DDC85FA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4759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E3271-2D56-40E0-AD24-3E30202AB06D}" type="datetimeFigureOut">
              <a:rPr lang="it-IT" smtClean="0"/>
              <a:t>15/06/2020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63BFB-2A07-4C2A-B27F-2A5DDC85FA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2061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E3271-2D56-40E0-AD24-3E30202AB06D}" type="datetimeFigureOut">
              <a:rPr lang="it-IT" smtClean="0"/>
              <a:t>15/06/2020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63BFB-2A07-4C2A-B27F-2A5DDC85FA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3127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E3271-2D56-40E0-AD24-3E30202AB06D}" type="datetimeFigureOut">
              <a:rPr lang="it-IT" smtClean="0"/>
              <a:t>15/06/2020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63BFB-2A07-4C2A-B27F-2A5DDC85FA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9432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E3271-2D56-40E0-AD24-3E30202AB06D}" type="datetimeFigureOut">
              <a:rPr lang="it-IT" smtClean="0"/>
              <a:t>15/06/2020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63BFB-2A07-4C2A-B27F-2A5DDC85FA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161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Arial Black" panose="020B0A04020102020204" pitchFamily="34" charset="0"/>
              </a:rPr>
              <a:t>NUESTRO DESFILE….</a:t>
            </a:r>
            <a:endParaRPr lang="it-IT" dirty="0">
              <a:latin typeface="Arial Black" panose="020B0A04020102020204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969" y="1690688"/>
            <a:ext cx="3414932" cy="478639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872" y="1690688"/>
            <a:ext cx="3058848" cy="4833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12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18" y="729872"/>
            <a:ext cx="3732606" cy="5707743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161" y="1311557"/>
            <a:ext cx="6130798" cy="487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10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41" y="897962"/>
            <a:ext cx="4178505" cy="4407166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980" y="897962"/>
            <a:ext cx="3048000" cy="451485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772" y="706881"/>
            <a:ext cx="3360292" cy="489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83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91" y="550764"/>
            <a:ext cx="1743075" cy="3533775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158" y="3907449"/>
            <a:ext cx="5495925" cy="241935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3926" y="649899"/>
            <a:ext cx="2114550" cy="325755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109" y="753077"/>
            <a:ext cx="4476466" cy="199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9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>
                <a:latin typeface="Bookman Old Style" panose="02050604050505020204" pitchFamily="18" charset="0"/>
              </a:rPr>
              <a:t>HASTA LUEGO </a:t>
            </a:r>
            <a:endParaRPr lang="it-IT" b="1" dirty="0">
              <a:latin typeface="Bookman Old Style" panose="02050604050505020204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505" y="1408029"/>
            <a:ext cx="2702839" cy="508879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238" y="1690688"/>
            <a:ext cx="4503762" cy="484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19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5</Words>
  <Application>Microsoft Office PowerPoint</Application>
  <PresentationFormat>Widescreen</PresentationFormat>
  <Paragraphs>2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1" baseType="lpstr">
      <vt:lpstr>Arial</vt:lpstr>
      <vt:lpstr>Arial Black</vt:lpstr>
      <vt:lpstr>Bookman Old Style</vt:lpstr>
      <vt:lpstr>Calibri</vt:lpstr>
      <vt:lpstr>Calibri Light</vt:lpstr>
      <vt:lpstr>Tema di Office</vt:lpstr>
      <vt:lpstr>NUESTRO DESFILE….</vt:lpstr>
      <vt:lpstr>Presentazione standard di PowerPoint</vt:lpstr>
      <vt:lpstr>Presentazione standard di PowerPoint</vt:lpstr>
      <vt:lpstr>Presentazione standard di PowerPoint</vt:lpstr>
      <vt:lpstr>HASTA LUEGO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PROGETTO DI BILINGUISMO- CLASSE 3 A RICARDI DI NETRO A.S. 2019-20</dc:title>
  <dc:creator>Donatella Casula</dc:creator>
  <cp:lastModifiedBy>Donatella Casula</cp:lastModifiedBy>
  <cp:revision>18</cp:revision>
  <dcterms:created xsi:type="dcterms:W3CDTF">2020-06-01T06:54:58Z</dcterms:created>
  <dcterms:modified xsi:type="dcterms:W3CDTF">2020-06-15T12:54:37Z</dcterms:modified>
</cp:coreProperties>
</file>