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82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35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4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58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8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5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5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7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0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1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6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Arial Narrow" panose="020B0606020202030204" pitchFamily="34" charset="0"/>
              </a:rPr>
              <a:t>PROGETTO DI BILINGUISMO- CLASSE 3 A RICARDI DI NETRO A.S. 2019-20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 il terzo anno consecutivo gli alunni si sono approcciati alla lingua spagnola grazie al progetto «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Hablamos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». Le attività sono proseguite anche durante la DAD.</a:t>
            </a:r>
          </a:p>
          <a:p>
            <a:pPr marL="0" indent="0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seguito riportiamo i lavori realizzati dagli alunni sul tema «La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ropa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». Ognuno ha realizzato il proprio guardaroba disegnando i capi d’abbigliamento e facendo per tutti voi una bella sfilata….</a:t>
            </a:r>
          </a:p>
          <a:p>
            <a:pPr marL="0" indent="0">
              <a:buNone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a ver…</a:t>
            </a:r>
          </a:p>
        </p:txBody>
      </p:sp>
    </p:spTree>
    <p:extLst>
      <p:ext uri="{BB962C8B-B14F-4D97-AF65-F5344CB8AC3E}">
        <p14:creationId xmlns:p14="http://schemas.microsoft.com/office/powerpoint/2010/main" val="678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9192904" cy="1214651"/>
          </a:xfrm>
        </p:spPr>
        <p:txBody>
          <a:bodyPr/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ADELE 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5" y="771098"/>
            <a:ext cx="3174241" cy="43044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73" y="464744"/>
            <a:ext cx="3454462" cy="42383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91" y="1378424"/>
            <a:ext cx="3071237" cy="50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ALESSIA P.                EMANUELA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1461117"/>
            <a:ext cx="3666951" cy="50592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89" y="1461117"/>
            <a:ext cx="375060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ANNAMARIA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2" y="1497943"/>
            <a:ext cx="3190873" cy="33908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34" y="2303365"/>
            <a:ext cx="2955279" cy="30498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65125"/>
            <a:ext cx="3064364" cy="30003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3583837"/>
            <a:ext cx="3312015" cy="29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EDOARDO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9" y="2164656"/>
            <a:ext cx="5502250" cy="36118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88" y="2164656"/>
            <a:ext cx="4862732" cy="35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FABIO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" y="112542"/>
            <a:ext cx="3883049" cy="45259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41" y="253218"/>
            <a:ext cx="3857858" cy="46845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4750387"/>
            <a:ext cx="3854915" cy="19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86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Bookman Old Style</vt:lpstr>
      <vt:lpstr>Calibri</vt:lpstr>
      <vt:lpstr>Calibri Light</vt:lpstr>
      <vt:lpstr>Tema di Office</vt:lpstr>
      <vt:lpstr>PROGETTO DI BILINGUISMO- CLASSE 3 A RICARDI DI NETRO A.S. 2019-20</vt:lpstr>
      <vt:lpstr>ADELE </vt:lpstr>
      <vt:lpstr>ALESSIA P.                EMANUELA</vt:lpstr>
      <vt:lpstr>ANNAMARIA</vt:lpstr>
      <vt:lpstr>EDOARDO</vt:lpstr>
      <vt:lpstr>FABIO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BILINGUISMO- CLASSE 3 A RICARDI DI NETRO A.S. 2019-20</dc:title>
  <dc:creator>Donatella Casula</dc:creator>
  <cp:lastModifiedBy>Donatella Casula</cp:lastModifiedBy>
  <cp:revision>17</cp:revision>
  <dcterms:created xsi:type="dcterms:W3CDTF">2020-06-01T06:54:58Z</dcterms:created>
  <dcterms:modified xsi:type="dcterms:W3CDTF">2020-06-15T12:29:56Z</dcterms:modified>
</cp:coreProperties>
</file>